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7" r:id="rId8"/>
    <p:sldId id="266" r:id="rId9"/>
    <p:sldId id="265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10296"/>
            <a:ext cx="9144000" cy="947177"/>
          </a:xfrm>
        </p:spPr>
        <p:txBody>
          <a:bodyPr/>
          <a:lstStyle/>
          <a:p>
            <a:r>
              <a:rPr lang="hr-HR" dirty="0" smtClean="0"/>
              <a:t>Kornjačina grafika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Crtanje mnogokuta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38" y="1639165"/>
            <a:ext cx="10515600" cy="238419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šestom razredu upoznali smo pojam mnogokuta i naučili ih crtati u programskom jeziku </a:t>
            </a:r>
            <a:r>
              <a:rPr lang="hr-HR" i="1" dirty="0" smtClean="0"/>
              <a:t>Python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Nadopuniti ćemo naše znanje koristeći </a:t>
            </a:r>
            <a:r>
              <a:rPr lang="hr-HR" b="1" dirty="0" smtClean="0"/>
              <a:t>funkcije</a:t>
            </a:r>
            <a:r>
              <a:rPr lang="hr-HR" dirty="0" smtClean="0"/>
              <a:t> u crtanju mnogokuta s n stranica.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6949" y="3592286"/>
            <a:ext cx="1826078" cy="237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19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Napišimo računalni program kojim ćemo nacrtati pravilni mnogokut s n stranica duljine a. Za crtanje pravilnog mnogokuta napravimo vlastitu funkciju imena mnogokut.</a:t>
            </a:r>
            <a:endParaRPr lang="hr-HR" dirty="0"/>
          </a:p>
        </p:txBody>
      </p:sp>
      <p:grpSp>
        <p:nvGrpSpPr>
          <p:cNvPr id="9" name="Grupa 8"/>
          <p:cNvGrpSpPr/>
          <p:nvPr/>
        </p:nvGrpSpPr>
        <p:grpSpPr>
          <a:xfrm>
            <a:off x="838199" y="3098064"/>
            <a:ext cx="6600825" cy="2788250"/>
            <a:chOff x="838199" y="3098064"/>
            <a:chExt cx="6600825" cy="2788250"/>
          </a:xfrm>
        </p:grpSpPr>
        <p:pic>
          <p:nvPicPr>
            <p:cNvPr id="3" name="Slika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199" y="3819389"/>
              <a:ext cx="6600825" cy="20669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7" name="Pravokutnik 6"/>
            <p:cNvSpPr/>
            <p:nvPr/>
          </p:nvSpPr>
          <p:spPr>
            <a:xfrm>
              <a:off x="838199" y="3098064"/>
              <a:ext cx="2930289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Računalni program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19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Napišimo računalni program kojim ćemo nacrtati pravilni mnogokut s n stranica duljine a. Za crtanje pravilnog mnogokuta napravimo vlastitu funkciju imena mnogokut.</a:t>
            </a:r>
            <a:endParaRPr lang="hr-HR" dirty="0"/>
          </a:p>
        </p:txBody>
      </p:sp>
      <p:grpSp>
        <p:nvGrpSpPr>
          <p:cNvPr id="13" name="Grupa 12"/>
          <p:cNvGrpSpPr/>
          <p:nvPr/>
        </p:nvGrpSpPr>
        <p:grpSpPr>
          <a:xfrm>
            <a:off x="950668" y="3098064"/>
            <a:ext cx="9241219" cy="2416449"/>
            <a:chOff x="950668" y="3098064"/>
            <a:chExt cx="9241219" cy="2416449"/>
          </a:xfrm>
        </p:grpSpPr>
        <p:sp>
          <p:nvSpPr>
            <p:cNvPr id="7" name="Pravokutnik 6"/>
            <p:cNvSpPr/>
            <p:nvPr/>
          </p:nvSpPr>
          <p:spPr>
            <a:xfrm>
              <a:off x="950668" y="3098064"/>
              <a:ext cx="2705356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Primjer testiranja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5" name="Slika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0668" y="3910834"/>
              <a:ext cx="4972050" cy="5810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6" name="Slika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9070" y="4716463"/>
              <a:ext cx="4943475" cy="5334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1" name="Slika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48724" y="3359674"/>
              <a:ext cx="2443163" cy="2154839"/>
            </a:xfrm>
            <a:prstGeom prst="rect">
              <a:avLst/>
            </a:prstGeom>
          </p:spPr>
        </p:pic>
        <p:sp>
          <p:nvSpPr>
            <p:cNvPr id="12" name="Strelica udesno 11"/>
            <p:cNvSpPr/>
            <p:nvPr/>
          </p:nvSpPr>
          <p:spPr>
            <a:xfrm>
              <a:off x="6536500" y="4429952"/>
              <a:ext cx="927463" cy="28651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</p:grpSp>
    </p:spTree>
    <p:extLst>
      <p:ext uri="{BB962C8B-B14F-4D97-AF65-F5344CB8AC3E}">
        <p14:creationId xmlns:p14="http://schemas.microsoft.com/office/powerpoint/2010/main" val="2000225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8748" y="1508536"/>
            <a:ext cx="10515600" cy="89503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Napišimo računalni program koji će nacrtati niz od n kvadrata s duljinom stranice a.</a:t>
            </a:r>
            <a:endParaRPr lang="hr-HR" dirty="0"/>
          </a:p>
        </p:txBody>
      </p:sp>
      <p:grpSp>
        <p:nvGrpSpPr>
          <p:cNvPr id="6" name="Grupa 5"/>
          <p:cNvGrpSpPr/>
          <p:nvPr/>
        </p:nvGrpSpPr>
        <p:grpSpPr>
          <a:xfrm>
            <a:off x="328748" y="2403566"/>
            <a:ext cx="8566861" cy="3474719"/>
            <a:chOff x="511627" y="2749735"/>
            <a:chExt cx="8566861" cy="3474719"/>
          </a:xfrm>
        </p:grpSpPr>
        <p:sp>
          <p:nvSpPr>
            <p:cNvPr id="4" name="Pravokutnik 3"/>
            <p:cNvSpPr/>
            <p:nvPr/>
          </p:nvSpPr>
          <p:spPr>
            <a:xfrm>
              <a:off x="511627" y="2749735"/>
              <a:ext cx="2930289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Računalni program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5" name="Slika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1627" y="3345509"/>
              <a:ext cx="8566861" cy="287894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10803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8748" y="1508536"/>
            <a:ext cx="10515600" cy="89503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Napišimo računalni program koji će nacrtati niz od n kvadrata s duljinom stranice a.</a:t>
            </a:r>
            <a:endParaRPr lang="hr-HR" dirty="0"/>
          </a:p>
        </p:txBody>
      </p:sp>
      <p:grpSp>
        <p:nvGrpSpPr>
          <p:cNvPr id="11" name="Grupa 10"/>
          <p:cNvGrpSpPr/>
          <p:nvPr/>
        </p:nvGrpSpPr>
        <p:grpSpPr>
          <a:xfrm>
            <a:off x="454279" y="2889059"/>
            <a:ext cx="10899520" cy="1772079"/>
            <a:chOff x="454279" y="2889059"/>
            <a:chExt cx="10899520" cy="1772079"/>
          </a:xfrm>
        </p:grpSpPr>
        <p:sp>
          <p:nvSpPr>
            <p:cNvPr id="7" name="Pravokutnik 6"/>
            <p:cNvSpPr/>
            <p:nvPr/>
          </p:nvSpPr>
          <p:spPr>
            <a:xfrm>
              <a:off x="454279" y="2889059"/>
              <a:ext cx="2705356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Primjer testiranja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8" name="Slika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4280" y="3626303"/>
              <a:ext cx="5528510" cy="89769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9" name="Strelica udesno 8"/>
            <p:cNvSpPr/>
            <p:nvPr/>
          </p:nvSpPr>
          <p:spPr>
            <a:xfrm>
              <a:off x="6366682" y="3931896"/>
              <a:ext cx="927463" cy="28651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0" name="Slika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14283" y="3626303"/>
              <a:ext cx="3739516" cy="10348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5777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3 – piramida kvadrata</a:t>
            </a: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2B7673A-1EB5-4581-84B0-38CA34615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433" y="1463040"/>
            <a:ext cx="5823857" cy="4700826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6A296CA4-DA00-4383-BCF1-4919CB1A2F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2366" y="2766649"/>
            <a:ext cx="3004775" cy="280583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C4C41FE2-D170-4621-92D9-3942DD680A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2366" y="1801435"/>
            <a:ext cx="4077675" cy="70663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8715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Napišimo računalni program koji će nacrtati niz od n </a:t>
            </a:r>
            <a:r>
              <a:rPr lang="hr-HR" dirty="0" smtClean="0"/>
              <a:t>pravokutnika s duljinama stranica a i b.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36508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2789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150</Words>
  <Application>Microsoft Office PowerPoint</Application>
  <PresentationFormat>Široki zaslon</PresentationFormat>
  <Paragraphs>20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Kornjačina grafika</vt:lpstr>
      <vt:lpstr>Crtanje mnogokuta</vt:lpstr>
      <vt:lpstr>PRIMJER 1</vt:lpstr>
      <vt:lpstr>PRIMJER 1</vt:lpstr>
      <vt:lpstr>PRIMJER 2</vt:lpstr>
      <vt:lpstr>PRIMJER 2</vt:lpstr>
      <vt:lpstr>PRIMJER 3 – piramida kvadrata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20</cp:revision>
  <dcterms:created xsi:type="dcterms:W3CDTF">2021-04-08T02:08:44Z</dcterms:created>
  <dcterms:modified xsi:type="dcterms:W3CDTF">2021-08-04T18:49:53Z</dcterms:modified>
</cp:coreProperties>
</file>